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80" autoAdjust="0"/>
  </p:normalViewPr>
  <p:slideViewPr>
    <p:cSldViewPr>
      <p:cViewPr>
        <p:scale>
          <a:sx n="70" d="100"/>
          <a:sy n="70" d="100"/>
        </p:scale>
        <p:origin x="-130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9978-6F64-4882-8834-70235309BDF4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EB8-51B9-459F-A64E-BCA5CAAF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9978-6F64-4882-8834-70235309BDF4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EB8-51B9-459F-A64E-BCA5CAAF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21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9978-6F64-4882-8834-70235309BDF4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EB8-51B9-459F-A64E-BCA5CAAF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6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9978-6F64-4882-8834-70235309BDF4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EB8-51B9-459F-A64E-BCA5CAAF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6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9978-6F64-4882-8834-70235309BDF4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EB8-51B9-459F-A64E-BCA5CAAF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9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9978-6F64-4882-8834-70235309BDF4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EB8-51B9-459F-A64E-BCA5CAAF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9978-6F64-4882-8834-70235309BDF4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EB8-51B9-459F-A64E-BCA5CAAF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8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9978-6F64-4882-8834-70235309BDF4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EB8-51B9-459F-A64E-BCA5CAAF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7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9978-6F64-4882-8834-70235309BDF4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EB8-51B9-459F-A64E-BCA5CAAF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9978-6F64-4882-8834-70235309BDF4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EB8-51B9-459F-A64E-BCA5CAAF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9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9978-6F64-4882-8834-70235309BDF4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6EB8-51B9-459F-A64E-BCA5CAAF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89978-6F64-4882-8834-70235309BDF4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6EB8-51B9-459F-A64E-BCA5CAAF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0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34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00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8600" y="0"/>
            <a:ext cx="86042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00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8600" y="0"/>
            <a:ext cx="86868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00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8600" y="6635750"/>
            <a:ext cx="87566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00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588000" y="3317875"/>
            <a:ext cx="68580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00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17875" y="3317875"/>
            <a:ext cx="68580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978110qblx53mn6q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6200"/>
            <a:ext cx="9144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990600" y="1676400"/>
            <a:ext cx="6629400" cy="21097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giáo về dự giờ thăm lớp 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0058" name="Picture 10" descr="Firewrk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9600"/>
            <a:ext cx="14954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9" name="Picture 11" descr="Firewrk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1295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60" name="Picture 12" descr="Firewrk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38200"/>
            <a:ext cx="971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WhitecornerFlow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7600"/>
            <a:ext cx="2438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905000" y="3810000"/>
            <a:ext cx="548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      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MÔN: SINH 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HỌC 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</a:rPr>
              <a:t>7</a:t>
            </a:r>
            <a:endParaRPr lang="en-US" sz="4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063" name="Picture 16" descr="978110qblx53mn6q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9200"/>
            <a:ext cx="838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TextBox 1"/>
          <p:cNvSpPr txBox="1">
            <a:spLocks noChangeArrowheads="1"/>
          </p:cNvSpPr>
          <p:nvPr/>
        </p:nvSpPr>
        <p:spPr bwMode="auto">
          <a:xfrm>
            <a:off x="2816225" y="454025"/>
            <a:ext cx="4575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TRƯỜNG THCS BỒ ĐỀ</a:t>
            </a:r>
          </a:p>
        </p:txBody>
      </p:sp>
      <p:sp>
        <p:nvSpPr>
          <p:cNvPr id="2065" name="TextBox 2"/>
          <p:cNvSpPr txBox="1">
            <a:spLocks noChangeArrowheads="1"/>
          </p:cNvSpPr>
          <p:nvPr/>
        </p:nvSpPr>
        <p:spPr bwMode="auto">
          <a:xfrm>
            <a:off x="2057400" y="52578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GV: Nguyễn Mai Thu</a:t>
            </a:r>
          </a:p>
        </p:txBody>
      </p:sp>
    </p:spTree>
    <p:extLst>
      <p:ext uri="{BB962C8B-B14F-4D97-AF65-F5344CB8AC3E}">
        <p14:creationId xmlns:p14="http://schemas.microsoft.com/office/powerpoint/2010/main" val="27993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531" y="4953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44.3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iển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7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610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Điền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dung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bảng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396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247195"/>
              </p:ext>
            </p:extLst>
          </p:nvPr>
        </p:nvGraphicFramePr>
        <p:xfrm>
          <a:off x="-1" y="-1"/>
          <a:ext cx="9144001" cy="6888480"/>
        </p:xfrm>
        <a:graphic>
          <a:graphicData uri="http://schemas.openxmlformats.org/drawingml/2006/table">
            <a:tbl>
              <a:tblPr/>
              <a:tblGrid>
                <a:gridCol w="1066801"/>
                <a:gridCol w="2133600"/>
                <a:gridCol w="2057400"/>
                <a:gridCol w="1981200"/>
                <a:gridCol w="1905000"/>
              </a:tblGrid>
              <a:tr h="746761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iểm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….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….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….</a:t>
                      </a:r>
                      <a:endParaRPr lang="en-US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….</a:t>
                      </a:r>
                      <a:endParaRPr lang="en-US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182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Mỏ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Mỏ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rộng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dẹp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bờ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mỏ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tấm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sừng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Mỏ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ngắn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khỏe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Mỏ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khỏe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quặp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nhọn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Mỏ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quặp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vi-VN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h</a:t>
                      </a:r>
                      <a:r>
                        <a:rPr lang="vi-VN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Cánh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Cánh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Cánh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ngắn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tròn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Cánh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khỏe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phủ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lông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mềm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ngắn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màng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r>
                        <a:rPr lang="vi-VN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rộng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nối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liền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ngón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</a:t>
                      </a:r>
                      <a:r>
                        <a:rPr lang="vi-VN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to,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móng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cùn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con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trống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cựa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to,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khỏe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vuốt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cong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to,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khỏe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vuốt</a:t>
                      </a:r>
                      <a:r>
                        <a:rPr lang="en-US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cong</a:t>
                      </a:r>
                      <a:r>
                        <a:rPr lang="en-US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vi-VN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giỏi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mồi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d</a:t>
                      </a:r>
                      <a:r>
                        <a:rPr lang="vi-VN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ưới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lang="vi-VN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vi-VN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vụng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cát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Kiếm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mồi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bới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vi-VN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hạt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cỏ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khớp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giun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mềm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vi-VN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ban </a:t>
                      </a:r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chim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gặm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nhấm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gà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vịt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vi-VN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mồi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đê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m,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gặm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nhấm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bay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nhẹ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nhàng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-12566"/>
            <a:ext cx="118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Ngỗng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-13703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-15978"/>
            <a:ext cx="1507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4800" y="-12566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Cú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5418" y="5979967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Vịt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1699" y="6014115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6045961"/>
            <a:ext cx="157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hâu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6200" y="6045961"/>
            <a:ext cx="1233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lợn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8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18893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vũ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9165" y="1292210"/>
            <a:ext cx="7321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2, Chi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cánh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2577" y="1938541"/>
            <a:ext cx="7127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sừng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bọc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2577" y="2562292"/>
            <a:ext cx="8349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4, C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9401" y="3185920"/>
            <a:ext cx="9226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5, C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vách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59401" y="4269736"/>
            <a:ext cx="8995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6, C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bọc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2577" y="5486400"/>
            <a:ext cx="7282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77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9099"/>
            <a:ext cx="929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III.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718557"/>
            <a:ext cx="1798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994" y="1403981"/>
            <a:ext cx="6141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bọ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994" y="2050312"/>
            <a:ext cx="4653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thặc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994" y="2718252"/>
            <a:ext cx="7782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994" y="3341837"/>
            <a:ext cx="6298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luyên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52627" y="3960451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994" y="4627254"/>
            <a:ext cx="3550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994" y="5274691"/>
            <a:ext cx="6526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1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4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6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1200"/>
            <a:ext cx="9144000" cy="2011362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45-Bài 44: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ớp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8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3400"/>
            <a:ext cx="6479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731"/>
            <a:ext cx="9144000" cy="567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9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9144000" cy="684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9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9600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28" y="1809929"/>
            <a:ext cx="4506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830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loài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54" y="2456260"/>
            <a:ext cx="5819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Đ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694" y="3102591"/>
            <a:ext cx="389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chạy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694" y="3869226"/>
            <a:ext cx="3613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694" y="4648200"/>
            <a:ext cx="3692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1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-76200"/>
            <a:ext cx="4575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280" y="533400"/>
            <a:ext cx="771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iểu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Phi, 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iểu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Úc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964"/>
            <a:ext cx="9018802" cy="50870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468" y="1066800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38" y="1524000"/>
            <a:ext cx="3704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bay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38" y="2057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mạc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468" y="3337840"/>
            <a:ext cx="6789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iểu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666" y="3149405"/>
            <a:ext cx="4006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450" y="3713256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yếu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317" y="4264732"/>
            <a:ext cx="770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to,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ngón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0581" y="4724400"/>
            <a:ext cx="5468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iểu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2040" y="4968272"/>
            <a:ext cx="8536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iểu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loài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27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1" grpId="1"/>
      <p:bldP spid="12" grpId="0"/>
      <p:bldP spid="13" grpId="0"/>
      <p:bldP spid="14" grpId="0"/>
      <p:bldP spid="15" grpId="0"/>
      <p:bldP spid="15" grpId="2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063" y="-98286"/>
            <a:ext cx="4389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i: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33400"/>
            <a:ext cx="5275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29" y="1179732"/>
            <a:ext cx="7924799" cy="4611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066800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600199"/>
            <a:ext cx="756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bay, 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vụng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683" y="2096869"/>
            <a:ext cx="809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743200"/>
            <a:ext cx="8109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495" y="2584949"/>
            <a:ext cx="4006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005" y="323128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6129" y="4252881"/>
            <a:ext cx="3999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129" y="4800600"/>
            <a:ext cx="6922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495" y="5337405"/>
            <a:ext cx="6840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360403"/>
            <a:ext cx="7083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loài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53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9" grpId="1"/>
      <p:bldP spid="10" grpId="0"/>
      <p:bldP spid="12" grpId="0"/>
      <p:bldP spid="13" grpId="0"/>
      <p:bldP spid="14" grpId="0"/>
      <p:bldP spid="15" grpId="0"/>
      <p:bldP spid="15" grpId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4" y="0"/>
            <a:ext cx="4347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bay: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707886"/>
            <a:ext cx="7327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,….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354217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438400"/>
            <a:ext cx="6545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9" y="2554545"/>
            <a:ext cx="4006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0038" y="3126733"/>
            <a:ext cx="3717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038" y="3773064"/>
            <a:ext cx="3627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ngón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9" y="4572000"/>
            <a:ext cx="8915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iển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bay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07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7" grpId="1"/>
      <p:bldP spid="8" grpId="0"/>
      <p:bldP spid="2" grpId="0"/>
      <p:bldP spid="3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780</Words>
  <Application>Microsoft Office PowerPoint</Application>
  <PresentationFormat>On-screen Show (4:3)</PresentationFormat>
  <Paragraphs>98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Tiết 45-Bài 44: Đa dạng và đặc điểm chung của lớp chim</vt:lpstr>
      <vt:lpstr>I. Các nhóm chim:</vt:lpstr>
      <vt:lpstr>PowerPoint Presentation</vt:lpstr>
      <vt:lpstr>PowerPoint Presentation</vt:lpstr>
      <vt:lpstr>I. Các nhóm chim:</vt:lpstr>
      <vt:lpstr>PowerPoint Presentation</vt:lpstr>
      <vt:lpstr>PowerPoint Presentation</vt:lpstr>
      <vt:lpstr>PowerPoint Presentation</vt:lpstr>
      <vt:lpstr>PowerPoint Presentation</vt:lpstr>
      <vt:lpstr>Điền nội dung vào bảng sau: </vt:lpstr>
      <vt:lpstr>PowerPoint Presentation</vt:lpstr>
      <vt:lpstr>II. Đặc điểm chung của chim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cô giáo và các bạn học sinh</dc:title>
  <dc:creator>Dell 622</dc:creator>
  <cp:lastModifiedBy>HuongTV</cp:lastModifiedBy>
  <cp:revision>28</cp:revision>
  <dcterms:created xsi:type="dcterms:W3CDTF">2018-01-19T06:37:55Z</dcterms:created>
  <dcterms:modified xsi:type="dcterms:W3CDTF">2018-01-26T02:43:48Z</dcterms:modified>
</cp:coreProperties>
</file>